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1EF6CB-2701-B693-B640-A28760CA4D99}" v="3" dt="2024-09-29T17:07:45.0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BE1EF6CB-2701-B693-B640-A28760CA4D99}"/>
    <pc:docChg chg="modSld">
      <pc:chgData name="" userId="" providerId="" clId="Web-{BE1EF6CB-2701-B693-B640-A28760CA4D99}" dt="2024-09-29T17:07:37.054" v="1" actId="20577"/>
      <pc:docMkLst>
        <pc:docMk/>
      </pc:docMkLst>
      <pc:sldChg chg="modSp">
        <pc:chgData name="" userId="" providerId="" clId="Web-{BE1EF6CB-2701-B693-B640-A28760CA4D99}" dt="2024-09-29T17:07:37.054" v="1" actId="20577"/>
        <pc:sldMkLst>
          <pc:docMk/>
          <pc:sldMk cId="1352262542" sldId="257"/>
        </pc:sldMkLst>
        <pc:spChg chg="mod">
          <ac:chgData name="" userId="" providerId="" clId="Web-{BE1EF6CB-2701-B693-B640-A28760CA4D99}" dt="2024-09-29T17:07:37.054" v="1" actId="20577"/>
          <ac:spMkLst>
            <pc:docMk/>
            <pc:sldMk cId="1352262542" sldId="257"/>
            <ac:spMk id="18" creationId="{1AAC61D2-6F85-6ACA-9C32-94695F086E5A}"/>
          </ac:spMkLst>
        </pc:spChg>
      </pc:sldChg>
    </pc:docChg>
  </pc:docChgLst>
  <pc:docChgLst>
    <pc:chgData name="Samhaber Mag. Bettina" userId="S::b.samhaber@vbs.ac.at::64511eb0-b910-4060-bd58-7e42eec2dc16" providerId="AD" clId="Web-{BE1EF6CB-2701-B693-B640-A28760CA4D99}"/>
    <pc:docChg chg="modSld">
      <pc:chgData name="Samhaber Mag. Bettina" userId="S::b.samhaber@vbs.ac.at::64511eb0-b910-4060-bd58-7e42eec2dc16" providerId="AD" clId="Web-{BE1EF6CB-2701-B693-B640-A28760CA4D99}" dt="2024-09-29T17:07:45.086" v="0" actId="20577"/>
      <pc:docMkLst>
        <pc:docMk/>
      </pc:docMkLst>
      <pc:sldChg chg="modSp">
        <pc:chgData name="Samhaber Mag. Bettina" userId="S::b.samhaber@vbs.ac.at::64511eb0-b910-4060-bd58-7e42eec2dc16" providerId="AD" clId="Web-{BE1EF6CB-2701-B693-B640-A28760CA4D99}" dt="2024-09-29T17:07:45.086" v="0" actId="20577"/>
        <pc:sldMkLst>
          <pc:docMk/>
          <pc:sldMk cId="1352262542" sldId="257"/>
        </pc:sldMkLst>
        <pc:spChg chg="mod">
          <ac:chgData name="Samhaber Mag. Bettina" userId="S::b.samhaber@vbs.ac.at::64511eb0-b910-4060-bd58-7e42eec2dc16" providerId="AD" clId="Web-{BE1EF6CB-2701-B693-B640-A28760CA4D99}" dt="2024-09-29T17:07:45.086" v="0" actId="20577"/>
          <ac:spMkLst>
            <pc:docMk/>
            <pc:sldMk cId="1352262542" sldId="257"/>
            <ac:spMk id="18" creationId="{1AAC61D2-6F85-6ACA-9C32-94695F086E5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6C78DA-7B29-2F2C-C038-8D01663EF8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5A05A97-EC4C-CF2A-FB50-04A59AC880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A12B2DD-7466-C847-E796-234067A2B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9243F-4CD7-4C10-8FFD-D30E6AB1B5EC}" type="datetimeFigureOut">
              <a:rPr lang="de-DE" smtClean="0"/>
              <a:t>29.09.2024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D241861-F422-70A6-AE3E-0A27E5D0C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A916FBA-8D96-E885-2781-9997246E7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AF7AB-B502-4667-B34B-CA77866E50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0781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8CAAF5-A2B8-F45A-0841-3170E8535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E7C200D-EC80-C9B7-16E2-A137649087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A7F9DD4-D095-2ADD-6214-BD6964117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9243F-4CD7-4C10-8FFD-D30E6AB1B5EC}" type="datetimeFigureOut">
              <a:rPr lang="de-DE" smtClean="0"/>
              <a:t>29.09.2024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9616FA3-DC62-62B3-CC12-FEA26CBCB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85FC983-ECF1-305C-2B19-9B3C11B47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AF7AB-B502-4667-B34B-CA77866E50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4653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79D375E-B2D6-A3C9-186E-D1D84B0697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F325809-2170-F1C4-9B25-0CD082B3B0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08CFFED-D67E-6DEC-6837-5C6DCED0E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9243F-4CD7-4C10-8FFD-D30E6AB1B5EC}" type="datetimeFigureOut">
              <a:rPr lang="de-DE" smtClean="0"/>
              <a:t>29.09.2024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0480BB9-FAB0-7A49-C1F8-021EC4097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8D2770E-3B95-3551-A3F7-088188D45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AF7AB-B502-4667-B34B-CA77866E50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5432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667C48-3FA3-EA11-01FC-CBB781F8E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BCF6C26-E24B-B903-ECC2-0C81A6BD5D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DA9FB1-A113-B9A9-4F38-172592D4D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9243F-4CD7-4C10-8FFD-D30E6AB1B5EC}" type="datetimeFigureOut">
              <a:rPr lang="de-DE" smtClean="0"/>
              <a:t>29.09.2024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D708612-7A05-A669-8490-94BD10B74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1293E7-D93C-9B17-2D66-E28ED90D9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AF7AB-B502-4667-B34B-CA77866E50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2613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27A62A-6A7B-11B3-C14C-A71A0603C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E2FD889-3408-D710-95BC-65276584B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DD2E915-F4B1-24BD-A87C-60614FDED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9243F-4CD7-4C10-8FFD-D30E6AB1B5EC}" type="datetimeFigureOut">
              <a:rPr lang="de-DE" smtClean="0"/>
              <a:t>29.09.2024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908D603-6FB0-26E1-DA5A-718B0FFE6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C67F4AB-6C7A-B6CE-4177-F6F5C3021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AF7AB-B502-4667-B34B-CA77866E50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3651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873017-2601-641D-2248-26DBF545B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063FFA2-7E0A-929D-2085-C3DE1236DF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E1F722D-0BE1-A717-9598-2D95690317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9AA2687-208E-4C11-00B5-CC77786D7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9243F-4CD7-4C10-8FFD-D30E6AB1B5EC}" type="datetimeFigureOut">
              <a:rPr lang="de-DE" smtClean="0"/>
              <a:t>29.09.2024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B88ECB4-46B8-E9CD-775B-5F6C4D18F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F4A44C6-DE2B-16FA-1F90-E175EBCDE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AF7AB-B502-4667-B34B-CA77866E50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0244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227086-8997-ED7D-2C64-BC4509A98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7F6ACC5-6263-09E5-279C-622A1685C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2A49D9A-21FB-BE03-AF9B-D4319C9034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AC272F7-AF12-3FF7-7B3F-C5E424B1B8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955A099-AF34-560F-E391-95038E826F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3310B1A-34E6-DCCE-7793-423A000F1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9243F-4CD7-4C10-8FFD-D30E6AB1B5EC}" type="datetimeFigureOut">
              <a:rPr lang="de-DE" smtClean="0"/>
              <a:t>29.09.2024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06D7C32-AFD3-46EC-78C4-17649F950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3EB3917-FC70-FEE7-BF1E-F04AC62CD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AF7AB-B502-4667-B34B-CA77866E50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6803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33944B-C4FD-24A6-E160-2D912E8CE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EBD33F6-8397-F4B1-8E3E-A808B2A4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9243F-4CD7-4C10-8FFD-D30E6AB1B5EC}" type="datetimeFigureOut">
              <a:rPr lang="de-DE" smtClean="0"/>
              <a:t>29.09.2024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2F912B4-B6D6-98AC-7AE0-9F7E1B1F9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1295DC6-05E7-90C3-0B89-879A70569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AF7AB-B502-4667-B34B-CA77866E50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0671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1BE1BA1-CD39-CBAA-A8A8-D0844EDD3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9243F-4CD7-4C10-8FFD-D30E6AB1B5EC}" type="datetimeFigureOut">
              <a:rPr lang="de-DE" smtClean="0"/>
              <a:t>29.09.2024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F362031-8892-41C0-BEE6-B99D12B8A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352E394-6ADB-96B5-2C57-1BC1A9987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AF7AB-B502-4667-B34B-CA77866E50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9317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512634-2AB8-86C5-A3D5-308966F98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9739733-BEEA-AAEB-D787-8E555C3CC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C3E04BC-3719-DF5F-C4C5-1A609DB834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F6B5C0E-D2E4-75FD-B3D9-B27C174D0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9243F-4CD7-4C10-8FFD-D30E6AB1B5EC}" type="datetimeFigureOut">
              <a:rPr lang="de-DE" smtClean="0"/>
              <a:t>29.09.2024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6F322AC-7B0C-14A7-28BB-A946B5921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BD9ECAB-8D09-CA1A-A526-3AE7CAD88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AF7AB-B502-4667-B34B-CA77866E50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8338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8B3D85-77A0-DDDF-EDE2-87EF11654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65A2AE1-2B72-EB9B-6201-1B1E350930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4116406-1C4E-78C0-F709-0B147A20FE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F4FE2DD-210E-7EEB-94E4-E43F8FECC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9243F-4CD7-4C10-8FFD-D30E6AB1B5EC}" type="datetimeFigureOut">
              <a:rPr lang="de-DE" smtClean="0"/>
              <a:t>29.09.2024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D425989-B800-5B1D-5ABF-E594FF61F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B76A43D-38B1-F0F9-0F56-DCCDBFE50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AF7AB-B502-4667-B34B-CA77866E50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8666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5F605D2-9F3E-3E5F-2EBD-7BB00C518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A5EBFD2-F27A-D9C0-377E-DE78B5E16A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6DF45B3-B315-6F12-D79C-42020D115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F9243F-4CD7-4C10-8FFD-D30E6AB1B5EC}" type="datetimeFigureOut">
              <a:rPr lang="de-DE" smtClean="0"/>
              <a:t>29.09.2024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D75DC92-2C9F-916A-92E1-92A224AAE7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83EB4BB-491B-B9F7-3D47-F0745480AC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6AF7AB-B502-4667-B34B-CA77866E50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6633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0">
            <a:extLst>
              <a:ext uri="{FF2B5EF4-FFF2-40B4-BE49-F238E27FC236}">
                <a16:creationId xmlns:a16="http://schemas.microsoft.com/office/drawing/2014/main" id="{870A1295-61BC-4214-AA3E-D39667302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2D6ABD5-9F83-12D1-CDA9-CB645B7D7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5116529"/>
            <a:ext cx="10592174" cy="10006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>
                <a:solidFill>
                  <a:schemeClr val="tx2"/>
                </a:solidFill>
              </a:rPr>
              <a:t>Wir unterstützen die 17 SDG´s!</a:t>
            </a: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5" name="Inhaltsplatzhalter 4" descr="Ein Bild, das draußen, Kleidung, Gebäude, Schuhwerk enthält.&#10;&#10;Automatisch generierte Beschreibung">
            <a:extLst>
              <a:ext uri="{FF2B5EF4-FFF2-40B4-BE49-F238E27FC236}">
                <a16:creationId xmlns:a16="http://schemas.microsoft.com/office/drawing/2014/main" id="{D57CA91A-4945-2140-AC8C-25E1657675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4" b="28239"/>
          <a:stretch/>
        </p:blipFill>
        <p:spPr>
          <a:xfrm>
            <a:off x="-1" y="10"/>
            <a:ext cx="12192001" cy="4201449"/>
          </a:xfrm>
          <a:prstGeom prst="rect">
            <a:avLst/>
          </a:prstGeom>
        </p:spPr>
      </p:pic>
      <p:grpSp>
        <p:nvGrpSpPr>
          <p:cNvPr id="39" name="Group 32">
            <a:extLst>
              <a:ext uri="{FF2B5EF4-FFF2-40B4-BE49-F238E27FC236}">
                <a16:creationId xmlns:a16="http://schemas.microsoft.com/office/drawing/2014/main" id="{0B139475-2B26-4CA9-9413-DE741E49F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2941813"/>
            <a:ext cx="12188952" cy="1828800"/>
            <a:chOff x="-305" y="3144820"/>
            <a:chExt cx="9182100" cy="1551136"/>
          </a:xfrm>
        </p:grpSpPr>
        <p:sp useBgFill="1">
          <p:nvSpPr>
            <p:cNvPr id="34" name="Freeform: Shape 33">
              <a:extLst>
                <a:ext uri="{FF2B5EF4-FFF2-40B4-BE49-F238E27FC236}">
                  <a16:creationId xmlns:a16="http://schemas.microsoft.com/office/drawing/2014/main" id="{16C6BF63-6277-4C39-BE5D-3C341662C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76854"/>
              <a:ext cx="9182100" cy="1019102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EA3BAD9-C130-4A9C-9086-20D132A6CF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44820"/>
              <a:ext cx="9182100" cy="932744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587D38B-9E07-4A8B-B285-5FEBF6A60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80789"/>
              <a:ext cx="9182100" cy="544245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EF4DD4B-217B-4346-A2B8-432793639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324550"/>
              <a:ext cx="9182100" cy="765639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1AAC61D2-6F85-6ACA-9C32-94695F086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4580785"/>
            <a:ext cx="9416898" cy="484374"/>
          </a:xfrm>
        </p:spPr>
        <p:txBody>
          <a:bodyPr vert="horz" lIns="91440" tIns="45720" rIns="91440" bIns="45720" rtlCol="0" anchor="b">
            <a:no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tx2"/>
                </a:solidFill>
              </a:rPr>
              <a:t>Am 25. 9. 2024 </a:t>
            </a:r>
            <a:r>
              <a:rPr lang="en-US" sz="3200" dirty="0" err="1">
                <a:solidFill>
                  <a:schemeClr val="tx2"/>
                </a:solidFill>
              </a:rPr>
              <a:t>ist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internationaler</a:t>
            </a:r>
            <a:r>
              <a:rPr lang="en-US" sz="3200" dirty="0">
                <a:solidFill>
                  <a:schemeClr val="tx2"/>
                </a:solidFill>
              </a:rPr>
              <a:t> SDG-FLAG-DAY</a:t>
            </a:r>
          </a:p>
        </p:txBody>
      </p:sp>
    </p:spTree>
    <p:extLst>
      <p:ext uri="{BB962C8B-B14F-4D97-AF65-F5344CB8AC3E}">
        <p14:creationId xmlns:p14="http://schemas.microsoft.com/office/powerpoint/2010/main" val="135226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</Words>
  <Application>Microsoft Office PowerPoint</Application>
  <PresentationFormat>Breitbild</PresentationFormat>
  <Paragraphs>2</Paragraphs>
  <Slides>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Office</vt:lpstr>
      <vt:lpstr>Wir unterstützen die 17 SDG´s!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Samhaber Mag. Bettina</dc:creator>
  <cp:lastModifiedBy>Samhaber Mag. Bettina</cp:lastModifiedBy>
  <cp:revision>4</cp:revision>
  <dcterms:created xsi:type="dcterms:W3CDTF">2024-09-25T10:06:47Z</dcterms:created>
  <dcterms:modified xsi:type="dcterms:W3CDTF">2024-09-29T17:07:46Z</dcterms:modified>
</cp:coreProperties>
</file>